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5" r:id="rId3"/>
    <p:sldId id="276" r:id="rId4"/>
    <p:sldId id="277" r:id="rId5"/>
    <p:sldId id="278" r:id="rId6"/>
    <p:sldId id="279" r:id="rId7"/>
    <p:sldId id="280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1215" y="5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DD6FF-8660-4E51-B968-93D9E9907D18}" type="datetimeFigureOut">
              <a:rPr lang="cs-CZ" smtClean="0"/>
              <a:pPr/>
              <a:t>6.1.2021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E367E-0AD3-4BB3-8218-0299E7A2E97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Click="0" advTm="4000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DD6FF-8660-4E51-B968-93D9E9907D18}" type="datetimeFigureOut">
              <a:rPr lang="cs-CZ" smtClean="0"/>
              <a:pPr/>
              <a:t>6.1.2021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E367E-0AD3-4BB3-8218-0299E7A2E97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Click="0" advTm="4000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DD6FF-8660-4E51-B968-93D9E9907D18}" type="datetimeFigureOut">
              <a:rPr lang="cs-CZ" smtClean="0"/>
              <a:pPr/>
              <a:t>6.1.2021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E367E-0AD3-4BB3-8218-0299E7A2E97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Click="0" advTm="4000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DD6FF-8660-4E51-B968-93D9E9907D18}" type="datetimeFigureOut">
              <a:rPr lang="cs-CZ" smtClean="0"/>
              <a:pPr/>
              <a:t>6.1.2021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E367E-0AD3-4BB3-8218-0299E7A2E97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Click="0" advTm="4000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DD6FF-8660-4E51-B968-93D9E9907D18}" type="datetimeFigureOut">
              <a:rPr lang="cs-CZ" smtClean="0"/>
              <a:pPr/>
              <a:t>6.1.2021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E367E-0AD3-4BB3-8218-0299E7A2E97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Click="0" advTm="4000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DD6FF-8660-4E51-B968-93D9E9907D18}" type="datetimeFigureOut">
              <a:rPr lang="cs-CZ" smtClean="0"/>
              <a:pPr/>
              <a:t>6.1.2021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E367E-0AD3-4BB3-8218-0299E7A2E97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Click="0" advTm="4000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DD6FF-8660-4E51-B968-93D9E9907D18}" type="datetimeFigureOut">
              <a:rPr lang="cs-CZ" smtClean="0"/>
              <a:pPr/>
              <a:t>6.1.2021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E367E-0AD3-4BB3-8218-0299E7A2E97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Click="0" advTm="4000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DD6FF-8660-4E51-B968-93D9E9907D18}" type="datetimeFigureOut">
              <a:rPr lang="cs-CZ" smtClean="0"/>
              <a:pPr/>
              <a:t>6.1.2021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E367E-0AD3-4BB3-8218-0299E7A2E97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Click="0" advTm="4000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DD6FF-8660-4E51-B968-93D9E9907D18}" type="datetimeFigureOut">
              <a:rPr lang="cs-CZ" smtClean="0"/>
              <a:pPr/>
              <a:t>6.1.2021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E367E-0AD3-4BB3-8218-0299E7A2E97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Click="0" advTm="4000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DD6FF-8660-4E51-B968-93D9E9907D18}" type="datetimeFigureOut">
              <a:rPr lang="cs-CZ" smtClean="0"/>
              <a:pPr/>
              <a:t>6.1.2021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E367E-0AD3-4BB3-8218-0299E7A2E97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Click="0" advTm="4000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DD6FF-8660-4E51-B968-93D9E9907D18}" type="datetimeFigureOut">
              <a:rPr lang="cs-CZ" smtClean="0"/>
              <a:pPr/>
              <a:t>6.1.2021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E367E-0AD3-4BB3-8218-0299E7A2E97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Click="0" advTm="4000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DD6FF-8660-4E51-B968-93D9E9907D18}" type="datetimeFigureOut">
              <a:rPr lang="cs-CZ" smtClean="0"/>
              <a:pPr/>
              <a:t>6.1.2021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E367E-0AD3-4BB3-8218-0299E7A2E97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4000">
    <p:wheel spokes="8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ll%20Users\Dokumenty\Hudba\Uk&#225;zky%20hudby\Beethovenova%20symfonie%20&#269;.%209%20(Scherzo).wma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skol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5852" y="1643050"/>
            <a:ext cx="6500858" cy="4732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003232" cy="4525963"/>
          </a:xfrm>
        </p:spPr>
        <p:txBody>
          <a:bodyPr>
            <a:normAutofit/>
          </a:bodyPr>
          <a:lstStyle/>
          <a:p>
            <a:endParaRPr lang="cs-CZ" dirty="0" smtClean="0"/>
          </a:p>
          <a:p>
            <a:pPr algn="ctr">
              <a:buNone/>
            </a:pPr>
            <a:r>
              <a:rPr lang="cs-CZ" dirty="0" smtClean="0"/>
              <a:t> </a:t>
            </a:r>
            <a:r>
              <a:rPr lang="cs-CZ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Tvorba nábytku</a:t>
            </a:r>
          </a:p>
          <a:p>
            <a:pPr algn="ctr">
              <a:buNone/>
            </a:pPr>
            <a:r>
              <a:rPr lang="cs-CZ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a interiérů oboru</a:t>
            </a:r>
          </a:p>
          <a:p>
            <a:pPr algn="ctr">
              <a:buNone/>
            </a:pPr>
            <a:r>
              <a:rPr lang="cs-CZ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„Nábytkářství“</a:t>
            </a:r>
            <a:endParaRPr lang="cs-CZ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4" name="Obrázek 3" descr="LOG0_ADRESA_STÍN_Ř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2976" y="285728"/>
            <a:ext cx="6822329" cy="1214446"/>
          </a:xfrm>
          <a:prstGeom prst="rect">
            <a:avLst/>
          </a:prstGeom>
        </p:spPr>
      </p:pic>
      <p:pic>
        <p:nvPicPr>
          <p:cNvPr id="7" name="Beethovenova symfonie č. 9 (Scherzo)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642910" y="214311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4000">
    <p:wheel spokes="8"/>
  </p:transition>
  <p:timing>
    <p:tnLst>
      <p:par>
        <p:cTn id="1" dur="indefinite" restart="never" nodeType="tmRoot">
          <p:childTnLst>
            <p:audio>
              <p:cMediaNode numSld="15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 algn="ctr">
              <a:buNone/>
            </a:pPr>
            <a:r>
              <a:rPr lang="cs-CZ" dirty="0"/>
              <a:t> </a:t>
            </a:r>
            <a:r>
              <a:rPr lang="cs-CZ" dirty="0" smtClean="0"/>
              <a:t>        </a:t>
            </a:r>
          </a:p>
        </p:txBody>
      </p:sp>
      <p:pic>
        <p:nvPicPr>
          <p:cNvPr id="4" name="Obrázek 3" descr="LOG0_ADRESA_STÍN_Ř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285728"/>
            <a:ext cx="6822329" cy="121444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572901" y="1626694"/>
            <a:ext cx="1962477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Interiéry</a:t>
            </a:r>
            <a:endParaRPr lang="cs-CZ" sz="2000" b="1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132856"/>
            <a:ext cx="6108171" cy="4581128"/>
          </a:xfrm>
          <a:prstGeom prst="rect">
            <a:avLst/>
          </a:prstGeom>
        </p:spPr>
      </p:pic>
    </p:spTree>
  </p:cSld>
  <p:clrMapOvr>
    <a:masterClrMapping/>
  </p:clrMapOvr>
  <p:transition advClick="0" advTm="4000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 algn="ctr">
              <a:buNone/>
            </a:pPr>
            <a:r>
              <a:rPr lang="cs-CZ" dirty="0"/>
              <a:t> </a:t>
            </a:r>
            <a:r>
              <a:rPr lang="cs-CZ" dirty="0" smtClean="0"/>
              <a:t>        </a:t>
            </a:r>
          </a:p>
        </p:txBody>
      </p:sp>
      <p:pic>
        <p:nvPicPr>
          <p:cNvPr id="4" name="Obrázek 3" descr="LOG0_ADRESA_STÍN_Ř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285728"/>
            <a:ext cx="6822329" cy="121444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572901" y="1578714"/>
            <a:ext cx="1962477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Interiéry</a:t>
            </a:r>
            <a:endParaRPr lang="cs-CZ" sz="2000" b="1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269" y="2052633"/>
            <a:ext cx="6372200" cy="4779150"/>
          </a:xfrm>
          <a:prstGeom prst="rect">
            <a:avLst/>
          </a:prstGeom>
        </p:spPr>
      </p:pic>
    </p:spTree>
  </p:cSld>
  <p:clrMapOvr>
    <a:masterClrMapping/>
  </p:clrMapOvr>
  <p:transition advClick="0" advTm="4000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 algn="ctr">
              <a:buNone/>
            </a:pPr>
            <a:r>
              <a:rPr lang="cs-CZ" dirty="0" smtClean="0"/>
              <a:t>        </a:t>
            </a:r>
          </a:p>
        </p:txBody>
      </p:sp>
      <p:pic>
        <p:nvPicPr>
          <p:cNvPr id="4" name="Obrázek 3" descr="LOG0_ADRESA_STÍN_Ř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285728"/>
            <a:ext cx="6822329" cy="1214446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627672"/>
            <a:ext cx="6804248" cy="510318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84018" y="1916832"/>
            <a:ext cx="3159339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Realizované projekty</a:t>
            </a:r>
            <a:endParaRPr lang="cs-CZ" sz="2000" b="1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advClick="0" advTm="4000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 algn="ctr">
              <a:buNone/>
            </a:pPr>
            <a:r>
              <a:rPr lang="cs-CZ" dirty="0"/>
              <a:t> </a:t>
            </a:r>
            <a:r>
              <a:rPr lang="cs-CZ" dirty="0" smtClean="0"/>
              <a:t>        </a:t>
            </a:r>
          </a:p>
        </p:txBody>
      </p:sp>
      <p:pic>
        <p:nvPicPr>
          <p:cNvPr id="4" name="Obrázek 3" descr="LOG0_ADRESA_STÍN_Ř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285728"/>
            <a:ext cx="6822329" cy="121444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23528" y="1760271"/>
            <a:ext cx="3159339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Realizované projekty</a:t>
            </a:r>
            <a:endParaRPr lang="cs-CZ" sz="2000" b="1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764" y="2320452"/>
            <a:ext cx="5944580" cy="4458435"/>
          </a:xfrm>
          <a:prstGeom prst="rect">
            <a:avLst/>
          </a:prstGeom>
        </p:spPr>
      </p:pic>
    </p:spTree>
  </p:cSld>
  <p:clrMapOvr>
    <a:masterClrMapping/>
  </p:clrMapOvr>
  <p:transition advClick="0" advTm="4000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 algn="ctr">
              <a:buNone/>
            </a:pPr>
            <a:r>
              <a:rPr lang="cs-CZ" dirty="0"/>
              <a:t> </a:t>
            </a:r>
            <a:r>
              <a:rPr lang="cs-CZ" dirty="0" smtClean="0"/>
              <a:t>        </a:t>
            </a:r>
          </a:p>
        </p:txBody>
      </p:sp>
      <p:pic>
        <p:nvPicPr>
          <p:cNvPr id="4" name="Obrázek 3" descr="LOG0_ADRESA_STÍN_Ř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285728"/>
            <a:ext cx="6822329" cy="121444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23528" y="1647693"/>
            <a:ext cx="3159339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Realizované projekty</a:t>
            </a:r>
            <a:endParaRPr lang="cs-CZ" sz="2000" b="1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160381"/>
            <a:ext cx="6120284" cy="4590213"/>
          </a:xfrm>
          <a:prstGeom prst="rect">
            <a:avLst/>
          </a:prstGeom>
        </p:spPr>
      </p:pic>
    </p:spTree>
  </p:cSld>
  <p:clrMapOvr>
    <a:masterClrMapping/>
  </p:clrMapOvr>
  <p:transition advClick="0" advTm="4000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 algn="ctr">
              <a:buNone/>
            </a:pPr>
            <a:r>
              <a:rPr lang="cs-CZ" dirty="0"/>
              <a:t> </a:t>
            </a:r>
            <a:r>
              <a:rPr lang="cs-CZ" dirty="0" smtClean="0"/>
              <a:t>        </a:t>
            </a:r>
          </a:p>
        </p:txBody>
      </p:sp>
      <p:pic>
        <p:nvPicPr>
          <p:cNvPr id="4" name="Obrázek 3" descr="LOG0_ADRESA_STÍN_Ř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285728"/>
            <a:ext cx="6822329" cy="1214446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600200"/>
            <a:ext cx="6804248" cy="510318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51520" y="1988840"/>
            <a:ext cx="3159339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Realizované projekty</a:t>
            </a:r>
            <a:endParaRPr lang="cs-CZ" sz="2000" b="1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advClick="0" advTm="4000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 algn="ctr">
              <a:buNone/>
            </a:pPr>
            <a:r>
              <a:rPr lang="cs-CZ" dirty="0"/>
              <a:t> </a:t>
            </a:r>
            <a:r>
              <a:rPr lang="cs-CZ" dirty="0" smtClean="0"/>
              <a:t>        </a:t>
            </a:r>
          </a:p>
        </p:txBody>
      </p:sp>
      <p:pic>
        <p:nvPicPr>
          <p:cNvPr id="4" name="Obrázek 3" descr="LOG0_ADRESA_STÍN_Ř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285728"/>
            <a:ext cx="6822329" cy="121444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23528" y="1560712"/>
            <a:ext cx="3159339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Realizované projekty</a:t>
            </a:r>
            <a:endParaRPr lang="cs-CZ" sz="2000" b="1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060848"/>
            <a:ext cx="6066420" cy="4549815"/>
          </a:xfrm>
          <a:prstGeom prst="rect">
            <a:avLst/>
          </a:prstGeom>
        </p:spPr>
      </p:pic>
    </p:spTree>
  </p:cSld>
  <p:clrMapOvr>
    <a:masterClrMapping/>
  </p:clrMapOvr>
  <p:transition advClick="0" advTm="4000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 algn="ctr">
              <a:buNone/>
            </a:pPr>
            <a:r>
              <a:rPr lang="cs-CZ" dirty="0"/>
              <a:t> </a:t>
            </a:r>
            <a:r>
              <a:rPr lang="cs-CZ" dirty="0" smtClean="0"/>
              <a:t>        </a:t>
            </a:r>
          </a:p>
        </p:txBody>
      </p:sp>
      <p:pic>
        <p:nvPicPr>
          <p:cNvPr id="4" name="Obrázek 3" descr="LOG0_ADRESA_STÍN_Ř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285728"/>
            <a:ext cx="6822329" cy="1214446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081" y="1700808"/>
            <a:ext cx="6588224" cy="494116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580112" y="5783904"/>
            <a:ext cx="3159339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Realizované projekty</a:t>
            </a:r>
            <a:endParaRPr lang="cs-CZ" sz="2000" b="1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advClick="0" advTm="4000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 algn="ctr">
              <a:buNone/>
            </a:pPr>
            <a:r>
              <a:rPr lang="cs-CZ" dirty="0"/>
              <a:t> </a:t>
            </a:r>
            <a:r>
              <a:rPr lang="cs-CZ" dirty="0" smtClean="0"/>
              <a:t>        </a:t>
            </a:r>
          </a:p>
        </p:txBody>
      </p:sp>
      <p:pic>
        <p:nvPicPr>
          <p:cNvPr id="4" name="Obrázek 3" descr="LOG0_ADRESA_STÍN_Ř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285728"/>
            <a:ext cx="6822329" cy="1214446"/>
          </a:xfrm>
          <a:prstGeom prst="rect">
            <a:avLst/>
          </a:prstGeom>
        </p:spPr>
      </p:pic>
      <p:pic>
        <p:nvPicPr>
          <p:cNvPr id="5" name="Obrázek 4" descr="T1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0000" y="1800000"/>
            <a:ext cx="6240000" cy="46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ovéPole 5"/>
          <p:cNvSpPr txBox="1"/>
          <p:nvPr/>
        </p:nvSpPr>
        <p:spPr>
          <a:xfrm>
            <a:off x="4860032" y="5736029"/>
            <a:ext cx="1944216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Studie</a:t>
            </a:r>
            <a:endParaRPr lang="cs-CZ" sz="2000" b="1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advClick="0" advTm="4000"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 algn="ctr">
              <a:buNone/>
            </a:pPr>
            <a:r>
              <a:rPr lang="cs-CZ" dirty="0"/>
              <a:t> </a:t>
            </a:r>
            <a:r>
              <a:rPr lang="cs-CZ" dirty="0" smtClean="0"/>
              <a:t>        </a:t>
            </a:r>
          </a:p>
        </p:txBody>
      </p:sp>
      <p:pic>
        <p:nvPicPr>
          <p:cNvPr id="4" name="Obrázek 3" descr="LOG0_ADRESA_STÍN_Ř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285728"/>
            <a:ext cx="6822329" cy="1214446"/>
          </a:xfrm>
          <a:prstGeom prst="rect">
            <a:avLst/>
          </a:prstGeom>
        </p:spPr>
      </p:pic>
      <p:pic>
        <p:nvPicPr>
          <p:cNvPr id="6" name="Obrázek 5" descr="Výpočetka Hořovice 2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0000" y="1800000"/>
            <a:ext cx="6240000" cy="46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ovéPole 4"/>
          <p:cNvSpPr txBox="1"/>
          <p:nvPr/>
        </p:nvSpPr>
        <p:spPr>
          <a:xfrm>
            <a:off x="5580112" y="5783904"/>
            <a:ext cx="3159339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Realizované projekty</a:t>
            </a:r>
            <a:endParaRPr lang="cs-CZ" sz="2000" b="1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advClick="0" advTm="4000"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LOG0_ADRESA_STÍN_Ř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285728"/>
            <a:ext cx="6822329" cy="121444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660232" y="5013176"/>
            <a:ext cx="2232248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Základní nábytkové prvky</a:t>
            </a:r>
            <a:endParaRPr lang="cs-CZ" sz="2000" b="1" dirty="0">
              <a:solidFill>
                <a:schemeClr val="accent6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9" name="Obrázek 8" descr="Skříň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772816"/>
            <a:ext cx="2761661" cy="4616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264" y="1694936"/>
            <a:ext cx="2756944" cy="4947040"/>
          </a:xfrm>
          <a:prstGeom prst="rect">
            <a:avLst/>
          </a:prstGeom>
        </p:spPr>
      </p:pic>
    </p:spTree>
  </p:cSld>
  <p:clrMapOvr>
    <a:masterClrMapping/>
  </p:clrMapOvr>
  <p:transition advClick="0" advTm="4000"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 algn="ctr">
              <a:buNone/>
            </a:pPr>
            <a:r>
              <a:rPr lang="cs-CZ" dirty="0"/>
              <a:t> </a:t>
            </a:r>
            <a:r>
              <a:rPr lang="cs-CZ" dirty="0" smtClean="0"/>
              <a:t>        </a:t>
            </a:r>
          </a:p>
        </p:txBody>
      </p:sp>
      <p:pic>
        <p:nvPicPr>
          <p:cNvPr id="4" name="Obrázek 3" descr="LOG0_ADRESA_STÍN_Ř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285728"/>
            <a:ext cx="6822329" cy="1214446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76" y="1844824"/>
            <a:ext cx="6228184" cy="467113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23528" y="1988840"/>
            <a:ext cx="3159339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Realizované projekty</a:t>
            </a:r>
            <a:endParaRPr lang="cs-CZ" sz="2000" b="1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advClick="0" advTm="4000"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 algn="ctr">
              <a:buNone/>
            </a:pPr>
            <a:r>
              <a:rPr lang="cs-CZ" dirty="0"/>
              <a:t> </a:t>
            </a:r>
            <a:r>
              <a:rPr lang="cs-CZ" dirty="0" smtClean="0"/>
              <a:t>        </a:t>
            </a:r>
          </a:p>
        </p:txBody>
      </p:sp>
      <p:pic>
        <p:nvPicPr>
          <p:cNvPr id="4" name="Obrázek 3" descr="LOG0_ADRESA_STÍN_Ř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285728"/>
            <a:ext cx="6822329" cy="1214446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36" y="1936342"/>
            <a:ext cx="6444208" cy="483315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403070" y="2132856"/>
            <a:ext cx="3159339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Realizované projekty</a:t>
            </a:r>
            <a:endParaRPr lang="cs-CZ" sz="2000" b="1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advClick="0" advTm="4000"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 algn="ctr">
              <a:buNone/>
            </a:pPr>
            <a:r>
              <a:rPr lang="cs-CZ" dirty="0"/>
              <a:t> </a:t>
            </a:r>
            <a:r>
              <a:rPr lang="cs-CZ" dirty="0" smtClean="0"/>
              <a:t>        </a:t>
            </a:r>
          </a:p>
        </p:txBody>
      </p:sp>
      <p:pic>
        <p:nvPicPr>
          <p:cNvPr id="4" name="Obrázek 3" descr="LOG0_ADRESA_STÍN_Ř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285728"/>
            <a:ext cx="6822329" cy="1214446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14" y="1583033"/>
            <a:ext cx="6889491" cy="516711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220072" y="1916832"/>
            <a:ext cx="1944216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Studie</a:t>
            </a:r>
            <a:endParaRPr lang="cs-CZ" sz="2000" b="1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advClick="0" advTm="4000"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 algn="ctr">
              <a:buNone/>
            </a:pPr>
            <a:r>
              <a:rPr lang="cs-CZ" dirty="0"/>
              <a:t> </a:t>
            </a:r>
            <a:r>
              <a:rPr lang="cs-CZ" dirty="0" smtClean="0"/>
              <a:t>        </a:t>
            </a:r>
          </a:p>
        </p:txBody>
      </p:sp>
      <p:pic>
        <p:nvPicPr>
          <p:cNvPr id="4" name="Obrázek 3" descr="LOG0_ADRESA_STÍN_Ř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285728"/>
            <a:ext cx="6822329" cy="1214446"/>
          </a:xfrm>
          <a:prstGeom prst="rect">
            <a:avLst/>
          </a:prstGeom>
        </p:spPr>
      </p:pic>
      <p:pic>
        <p:nvPicPr>
          <p:cNvPr id="6" name="Obrázek 5" descr="M3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0000" y="1800000"/>
            <a:ext cx="6989511" cy="46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ovéPole 4"/>
          <p:cNvSpPr txBox="1"/>
          <p:nvPr/>
        </p:nvSpPr>
        <p:spPr>
          <a:xfrm>
            <a:off x="1043608" y="2204864"/>
            <a:ext cx="1944216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Studie</a:t>
            </a:r>
            <a:endParaRPr lang="cs-CZ" sz="2000" b="1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advClick="0" advTm="4000"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LOG0_ADRESA_STÍN_Ř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285728"/>
            <a:ext cx="6822329" cy="1214446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40" y="1621904"/>
            <a:ext cx="6795319" cy="509648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724128" y="1988840"/>
            <a:ext cx="1944216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Studie</a:t>
            </a:r>
            <a:endParaRPr lang="cs-CZ" sz="2000" b="1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advClick="0" advTm="4000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LOG0_ADRESA_STÍN_Ř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285728"/>
            <a:ext cx="6822329" cy="121444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588224" y="3501008"/>
            <a:ext cx="2232248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Základní nábytkové prvky</a:t>
            </a:r>
            <a:endParaRPr lang="cs-CZ" sz="2000" b="1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04864"/>
            <a:ext cx="6272697" cy="3528392"/>
          </a:xfrm>
          <a:prstGeom prst="rect">
            <a:avLst/>
          </a:prstGeom>
        </p:spPr>
      </p:pic>
    </p:spTree>
  </p:cSld>
  <p:clrMapOvr>
    <a:masterClrMapping/>
  </p:clrMapOvr>
  <p:transition advClick="0" advTm="4000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LOG0_ADRESA_STÍN_Ř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285728"/>
            <a:ext cx="6822329" cy="121444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79512" y="2348880"/>
            <a:ext cx="2232248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Základní nábytkové prvky</a:t>
            </a:r>
            <a:endParaRPr lang="cs-CZ" sz="2000" b="1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636912"/>
            <a:ext cx="6400711" cy="3600400"/>
          </a:xfrm>
          <a:prstGeom prst="rect">
            <a:avLst/>
          </a:prstGeom>
        </p:spPr>
      </p:pic>
    </p:spTree>
  </p:cSld>
  <p:clrMapOvr>
    <a:masterClrMapping/>
  </p:clrMapOvr>
  <p:transition advClick="0" advTm="4000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LOG0_ADRESA_STÍN_Ř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285728"/>
            <a:ext cx="6822329" cy="121444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060848"/>
            <a:ext cx="7772356" cy="437195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125872" y="2636912"/>
            <a:ext cx="2232248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Základní nábytkové prvky</a:t>
            </a:r>
            <a:endParaRPr lang="cs-CZ" sz="2000" b="1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520257"/>
      </p:ext>
    </p:extLst>
  </p:cSld>
  <p:clrMapOvr>
    <a:masterClrMapping/>
  </p:clrMapOvr>
  <p:transition advClick="0" advTm="4000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LOG0_ADRESA_STÍN_Ř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285728"/>
            <a:ext cx="6822329" cy="121444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07504" y="5013176"/>
            <a:ext cx="2232248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Základní nábytkové prvky</a:t>
            </a:r>
            <a:endParaRPr lang="cs-CZ" sz="2000" b="1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060848"/>
            <a:ext cx="5916149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09267"/>
      </p:ext>
    </p:extLst>
  </p:cSld>
  <p:clrMapOvr>
    <a:masterClrMapping/>
  </p:clrMapOvr>
  <p:transition advClick="0" advTm="4000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LOG0_ADRESA_STÍN_Ř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285728"/>
            <a:ext cx="6822329" cy="121444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41789" y="1852663"/>
            <a:ext cx="2232248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Základní nábytkové prvky</a:t>
            </a:r>
            <a:endParaRPr lang="cs-CZ" sz="2000" b="1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916832"/>
            <a:ext cx="5952661" cy="446449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776" y="1628800"/>
            <a:ext cx="1867058" cy="450912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4" y="3489014"/>
            <a:ext cx="4709166" cy="264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050973"/>
      </p:ext>
    </p:extLst>
  </p:cSld>
  <p:clrMapOvr>
    <a:masterClrMapping/>
  </p:clrMapOvr>
  <p:transition advClick="0" advTm="4000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 algn="ctr">
              <a:buNone/>
            </a:pPr>
            <a:r>
              <a:rPr lang="cs-CZ" dirty="0"/>
              <a:t> </a:t>
            </a:r>
            <a:r>
              <a:rPr lang="cs-CZ" dirty="0" smtClean="0"/>
              <a:t>        </a:t>
            </a:r>
          </a:p>
        </p:txBody>
      </p:sp>
      <p:pic>
        <p:nvPicPr>
          <p:cNvPr id="4" name="Obrázek 3" descr="LOG0_ADRESA_STÍN_Ř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285728"/>
            <a:ext cx="6822329" cy="121444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11559" y="1852663"/>
            <a:ext cx="1962477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Interiéry</a:t>
            </a:r>
            <a:endParaRPr lang="cs-CZ" sz="2000" b="1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39" y="2387103"/>
            <a:ext cx="7096041" cy="3991523"/>
          </a:xfrm>
          <a:prstGeom prst="rect">
            <a:avLst/>
          </a:prstGeom>
        </p:spPr>
      </p:pic>
    </p:spTree>
  </p:cSld>
  <p:clrMapOvr>
    <a:masterClrMapping/>
  </p:clrMapOvr>
  <p:transition advClick="0" advTm="4000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 algn="ctr">
              <a:buNone/>
            </a:pPr>
            <a:r>
              <a:rPr lang="cs-CZ" dirty="0"/>
              <a:t> </a:t>
            </a:r>
            <a:r>
              <a:rPr lang="cs-CZ" dirty="0" smtClean="0"/>
              <a:t>        </a:t>
            </a:r>
          </a:p>
        </p:txBody>
      </p:sp>
      <p:pic>
        <p:nvPicPr>
          <p:cNvPr id="4" name="Obrázek 3" descr="LOG0_ADRESA_STÍN_Ř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285728"/>
            <a:ext cx="6822329" cy="121444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72099" y="3068960"/>
            <a:ext cx="1962477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Interiéry</a:t>
            </a:r>
            <a:endParaRPr lang="cs-CZ" sz="2000" b="1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312" y="1852663"/>
            <a:ext cx="6492213" cy="4869160"/>
          </a:xfrm>
          <a:prstGeom prst="rect">
            <a:avLst/>
          </a:prstGeom>
        </p:spPr>
      </p:pic>
    </p:spTree>
  </p:cSld>
  <p:clrMapOvr>
    <a:masterClrMapping/>
  </p:clrMapOvr>
  <p:transition advClick="0" advTm="4000"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71</Words>
  <Application>Microsoft Office PowerPoint</Application>
  <PresentationFormat>Předvádění na obrazovce (4:3)</PresentationFormat>
  <Paragraphs>91</Paragraphs>
  <Slides>24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8" baseType="lpstr">
      <vt:lpstr>Arial</vt:lpstr>
      <vt:lpstr>Calibri</vt:lpstr>
      <vt:lpstr>Georgia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doma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jarda</dc:creator>
  <cp:lastModifiedBy>Jaroslav</cp:lastModifiedBy>
  <cp:revision>25</cp:revision>
  <dcterms:created xsi:type="dcterms:W3CDTF">2008-11-25T17:15:21Z</dcterms:created>
  <dcterms:modified xsi:type="dcterms:W3CDTF">2021-01-06T14:59:43Z</dcterms:modified>
</cp:coreProperties>
</file>